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145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200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028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326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627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784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939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2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590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166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ACCD7-A5EE-41C1-9657-1FCE3820985E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1BA8D-E6F6-4C28-BAA2-33D853190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019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88818" y="691833"/>
            <a:ext cx="32270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География: 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endParaRPr lang="ru-RU" sz="28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818" y="1460856"/>
            <a:ext cx="59613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Тақырып: 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Политическа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интеграция</a:t>
            </a:r>
            <a:endParaRPr lang="ru-RU" sz="28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5800" y="2241660"/>
            <a:ext cx="11229975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r>
              <a:rPr lang="ru-RU" sz="2800" b="1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8.6.1.5 </a:t>
            </a:r>
            <a:r>
              <a:rPr lang="kk-KZ" sz="2800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объясняет </a:t>
            </a:r>
            <a:r>
              <a:rPr lang="kk-KZ" sz="28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и цели политической интеграции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www.office-zakaz.ru/goods/451400/54d9f95cb6e81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399" y="3794938"/>
            <a:ext cx="2430464" cy="243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85800" y="3439341"/>
            <a:ext cx="4216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sz="2800" dirty="0" smtClean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Хайрат Перизат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29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diamond/>
      </p:transition>
    </mc:Choice>
    <mc:Fallback xmlns="">
      <p:transition spd="slow" advClick="0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7724" y="1675580"/>
            <a:ext cx="10796589" cy="27207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>
              <a:lnSpc>
                <a:spcPct val="107000"/>
              </a:lnSpc>
            </a:pPr>
            <a:r>
              <a:rPr lang="kk-KZ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штурм</a:t>
            </a:r>
            <a:r>
              <a:rPr lang="kk-KZ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kk-KZ" sz="4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Что такое внутренняя политика?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Что такое внешняя политика?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что мы относим к политико-географическому положению государства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10598" y="595610"/>
            <a:ext cx="387086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36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39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7516" y="353113"/>
            <a:ext cx="110116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Познакомившись </a:t>
            </a:r>
            <a:r>
              <a:rPr lang="ru-RU" sz="3600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текстом политической интеграции, </a:t>
            </a:r>
            <a:endParaRPr lang="ru-RU" sz="3600" dirty="0" smtClean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сгруппирует </a:t>
            </a:r>
            <a:r>
              <a:rPr lang="ru-RU" sz="3600" dirty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интеграции.</a:t>
            </a:r>
            <a:endParaRPr lang="ru-RU" sz="4800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10"/>
          <p:cNvSpPr>
            <a:spLocks noChangeArrowheads="1"/>
          </p:cNvSpPr>
          <p:nvPr/>
        </p:nvSpPr>
        <p:spPr bwMode="auto">
          <a:xfrm>
            <a:off x="5088256" y="1908566"/>
            <a:ext cx="2270125" cy="7300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Интеграция</a:t>
            </a:r>
            <a:endParaRPr kumimoji="0" lang="kk-KZ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Двойная стрелка влево/вверх 5"/>
          <p:cNvSpPr/>
          <p:nvPr/>
        </p:nvSpPr>
        <p:spPr>
          <a:xfrm rot="10800000">
            <a:off x="4160917" y="2085454"/>
            <a:ext cx="771336" cy="843483"/>
          </a:xfrm>
          <a:prstGeom prst="leftUp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Двойная стрелка влево/вверх 6"/>
          <p:cNvSpPr/>
          <p:nvPr/>
        </p:nvSpPr>
        <p:spPr>
          <a:xfrm rot="16200000">
            <a:off x="7522527" y="2107564"/>
            <a:ext cx="856615" cy="786130"/>
          </a:xfrm>
          <a:prstGeom prst="leftUp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Скругленный прямоугольник 22"/>
          <p:cNvSpPr>
            <a:spLocks noChangeArrowheads="1"/>
          </p:cNvSpPr>
          <p:nvPr/>
        </p:nvSpPr>
        <p:spPr bwMode="auto">
          <a:xfrm>
            <a:off x="5252212" y="3089518"/>
            <a:ext cx="1928494" cy="56295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</a:t>
            </a:r>
            <a:r>
              <a:rPr kumimoji="0" lang="kk-KZ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?</a:t>
            </a:r>
            <a:endParaRPr kumimoji="0" lang="kk-KZ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21"/>
          <p:cNvSpPr>
            <a:spLocks noChangeArrowheads="1"/>
          </p:cNvSpPr>
          <p:nvPr/>
        </p:nvSpPr>
        <p:spPr bwMode="auto">
          <a:xfrm>
            <a:off x="3159761" y="3089518"/>
            <a:ext cx="1928494" cy="56295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 </a:t>
            </a:r>
            <a:r>
              <a:rPr kumimoji="0" lang="kk-KZ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?</a:t>
            </a:r>
            <a:endParaRPr kumimoji="0" lang="kk-KZ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Скругленный прямоугольник 14"/>
          <p:cNvSpPr>
            <a:spLocks noChangeArrowheads="1"/>
          </p:cNvSpPr>
          <p:nvPr/>
        </p:nvSpPr>
        <p:spPr bwMode="auto">
          <a:xfrm>
            <a:off x="7344663" y="3079153"/>
            <a:ext cx="1928494" cy="59311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</a:t>
            </a:r>
            <a:r>
              <a:rPr kumimoji="0" lang="kk-KZ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?</a:t>
            </a:r>
            <a:endParaRPr kumimoji="0" lang="kk-KZ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6010338" y="3829249"/>
            <a:ext cx="412241" cy="548163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Скругленный прямоугольник 26"/>
          <p:cNvSpPr>
            <a:spLocks noChangeArrowheads="1"/>
          </p:cNvSpPr>
          <p:nvPr/>
        </p:nvSpPr>
        <p:spPr bwMode="auto">
          <a:xfrm>
            <a:off x="3159761" y="4608942"/>
            <a:ext cx="2002313" cy="127646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endParaRPr kumimoji="0" lang="kk-KZ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Скругленный прямоугольник 27"/>
          <p:cNvSpPr>
            <a:spLocks noChangeArrowheads="1"/>
          </p:cNvSpPr>
          <p:nvPr/>
        </p:nvSpPr>
        <p:spPr bwMode="auto">
          <a:xfrm>
            <a:off x="5259071" y="4608942"/>
            <a:ext cx="1928494" cy="127646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endParaRPr kumimoji="0" lang="kk-KZ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8102789" y="3791139"/>
            <a:ext cx="412241" cy="548163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3917887" y="3856625"/>
            <a:ext cx="412241" cy="548163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3" name="Скругленный прямоугольник 27"/>
          <p:cNvSpPr>
            <a:spLocks noChangeArrowheads="1"/>
          </p:cNvSpPr>
          <p:nvPr/>
        </p:nvSpPr>
        <p:spPr bwMode="auto">
          <a:xfrm>
            <a:off x="7284561" y="4608942"/>
            <a:ext cx="2002313" cy="127646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endParaRPr kumimoji="0" lang="kk-KZ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43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6298" y="1106336"/>
            <a:ext cx="107615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виды интеграции, которые вы встречаетесь в настоящее время: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зона свободной торговли- _______________________________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таможенный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союз- _____________________________________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общий рынок- _________________________________________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экономический союз- ___________________________________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e) валютный союз- _______________________________________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f) военно-политический</a:t>
            </a:r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блок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6152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1806815/4a44ea0a-a119-4cf4-bc88-2e3882f4269c/s120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01" y="1916690"/>
            <a:ext cx="4527609" cy="34034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317186" y="542789"/>
            <a:ext cx="80737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контурной  </a:t>
            </a:r>
            <a:r>
              <a:rPr lang="ru-RU" sz="4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картой</a:t>
            </a:r>
            <a:endParaRPr lang="ru-RU" sz="13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03273" y="1912931"/>
            <a:ext cx="6096000" cy="3407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0"/>
              </a:spcAft>
              <a:buFont typeface="+mj-lt"/>
              <a:buAutoNum type="alphaLcParenR"/>
            </a:pPr>
            <a:r>
              <a:rPr lang="kk-KZ" sz="2400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нанесите государства, входящие в зону свободной торговли НАФТА;</a:t>
            </a: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0"/>
              </a:spcAft>
              <a:buFont typeface="+mj-lt"/>
              <a:buAutoNum type="alphaLcParenR"/>
            </a:pPr>
            <a:endParaRPr lang="ru-RU" sz="2400" dirty="0" smtClean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0"/>
              </a:spcAft>
              <a:buFont typeface="+mj-lt"/>
              <a:buAutoNum type="alphaLcParenR"/>
            </a:pPr>
            <a:r>
              <a:rPr lang="kk-KZ" sz="2400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нанесите  государства, входящие в ассоциацию АСЕАН;</a:t>
            </a: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0"/>
              </a:spcAft>
              <a:buFont typeface="+mj-lt"/>
              <a:buAutoNum type="alphaLcParenR"/>
            </a:pPr>
            <a:endParaRPr lang="ru-RU" sz="2400" dirty="0" smtClean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300"/>
              </a:spcBef>
              <a:spcAft>
                <a:spcPts val="0"/>
              </a:spcAft>
              <a:buFont typeface="+mj-lt"/>
              <a:buAutoNum type="alphaLcParenR"/>
            </a:pPr>
            <a:r>
              <a:rPr lang="ru-RU" sz="2400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нанесите  государства, входящие в организацию ОБСЕ.</a:t>
            </a:r>
            <a:endParaRPr lang="ru-RU" sz="2400" dirty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85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67343" y="681464"/>
            <a:ext cx="8686801" cy="2581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kk-KZ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Рефлексия</a:t>
            </a:r>
          </a:p>
          <a:p>
            <a:pPr algn="ctr"/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чувствовал себя хорошо …</a:t>
            </a: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было интересно ....</a:t>
            </a:r>
            <a:endParaRPr lang="ru-RU" sz="4800" i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45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165</Words>
  <Application>Microsoft Office PowerPoint</Application>
  <PresentationFormat>Широкоэкранный</PresentationFormat>
  <Paragraphs>36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Perizat</dc:creator>
  <cp:lastModifiedBy>Perizat</cp:lastModifiedBy>
  <cp:revision>3</cp:revision>
  <dcterms:created xsi:type="dcterms:W3CDTF">2020-04-04T09:29:30Z</dcterms:created>
  <dcterms:modified xsi:type="dcterms:W3CDTF">2020-04-04T09:44:27Z</dcterms:modified>
</cp:coreProperties>
</file>